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09/01/2023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FC24-800C-45B2-8ACC-568C14E5A37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716E-06C0-4417-A550-9533CA41653C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58B8-8474-45FB-B27B-8AD5B0858658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E8A-6290-401D-8EB8-7CE2B7824CA9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AF53-FE54-460A-A35A-839EC9348922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98FF-0DAA-4223-A0A9-87DB59F64A76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CEC9-662D-4006-BCDC-15E71645CE05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28A6-97FC-45B4-B386-16562420DF3F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394E-0EC4-418A-B5AF-017A5A4522ED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F20-7FD8-4D0C-B6B0-5A233B67F810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733A-3242-40F4-9B2C-F870DBB2FD14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8309921-7C30-41C0-9EAC-3F5A0E582640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404664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4869160"/>
            <a:ext cx="8640960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dirty="0">
                <a:solidFill>
                  <a:srgbClr val="0070C0"/>
                </a:solidFill>
              </a:rPr>
              <a:t>Nella società odierna, specialmente tra i giovani, si sta sempre più sbiadendo il significato e i confini che caratterizzano termini, significati e comportamenti relativi all’amore e all’amicizia. </a:t>
            </a:r>
          </a:p>
          <a:p>
            <a:pPr algn="ctr" fontAlgn="base"/>
            <a:r>
              <a:rPr lang="it-IT" sz="2000" b="1" dirty="0">
                <a:solidFill>
                  <a:srgbClr val="0070C0"/>
                </a:solidFill>
              </a:rPr>
              <a:t>C’è bisogno di fare un po’ di chiarezza.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30D3-59E9-438B-9370-B5EA1CABB2D1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3" name="Picture 2" descr="C:\Users\Master\Desktop\a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268760"/>
            <a:ext cx="5003070" cy="309634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65618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L'amicizia erotica </a:t>
            </a:r>
            <a:r>
              <a:rPr lang="it-IT" sz="2000" dirty="0"/>
              <a:t>è più complessa rispetto a quella amicizia in cui l'attrazione fisica, pur essendoci, viene sacrificata a tradizionali tabù, a principi morali.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l'attrazione sessuale è notevole</a:t>
            </a:r>
            <a:r>
              <a:rPr lang="it-IT" sz="2000" dirty="0"/>
              <a:t>, è possibile che non nasca la scintilla dell'amore, ma se nasce, in nome dell'amicizia è difficile  sacrificarla.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C99-8FF6-470A-B7D9-BBFAEF91FDA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3688" y="98072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Amicizia e attrazione sessuale</a:t>
            </a:r>
          </a:p>
        </p:txBody>
      </p:sp>
      <p:pic>
        <p:nvPicPr>
          <p:cNvPr id="9218" name="Picture 2" descr="C:\Users\Master\Desktop\am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01008"/>
            <a:ext cx="4111932" cy="273630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L'amicizia </a:t>
            </a:r>
            <a:r>
              <a:rPr lang="it-IT" sz="2000" dirty="0"/>
              <a:t>accompagnata da attrazione sessuale può sfociare oppure no nell'amore.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Difficilmente</a:t>
            </a:r>
            <a:r>
              <a:rPr lang="it-IT" sz="2000" dirty="0"/>
              <a:t> può essere qualcosa di cristallino se si accompagna a una forte attrazione sessuale che viene negata e respinta. 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FEDB-41A8-4793-9D89-4EAB394DF3FD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3688" y="98072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Dall’amicizia all’amore</a:t>
            </a:r>
          </a:p>
        </p:txBody>
      </p:sp>
      <p:pic>
        <p:nvPicPr>
          <p:cNvPr id="10242" name="Picture 2" descr="C:\Users\Master\Desktop\am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068960"/>
            <a:ext cx="3456384" cy="34563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Nel caso, invece, che l'attrazione fisica non ci sia</a:t>
            </a:r>
            <a:r>
              <a:rPr lang="it-IT" sz="2000" dirty="0"/>
              <a:t>, è chiaro che l'amicizia tra uomo e donna equivale a quella dell'amicizia tra uomo e uomo e tra donna e donna.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Le componenti sessuali</a:t>
            </a:r>
            <a:r>
              <a:rPr lang="it-IT" sz="2000" dirty="0"/>
              <a:t>, non essendo accompagnate da una potente attrazione sessuale, vengono serenamente e spontaneamente sublimate e utilizzate, appunto, a costruire il rapporto di amicizia.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DEB9-1D7B-4210-A879-BF1FD5A88A32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3688" y="98072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L’amicizia senza attrazione sessuale</a:t>
            </a:r>
          </a:p>
        </p:txBody>
      </p:sp>
      <p:pic>
        <p:nvPicPr>
          <p:cNvPr id="11266" name="Picture 2" descr="C:\Users\Master\Desktop\am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3" y="3717032"/>
            <a:ext cx="3556973" cy="266429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6444208" y="4509120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rgbClr val="FF0000"/>
                </a:solidFill>
              </a:rPr>
              <a:t>FINE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Confrontiamoci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6612B-5EE1-46CE-B0C1-1912C1CC721E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31640" y="1052736"/>
            <a:ext cx="7200800" cy="511256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Quali sono i significati, già presenti nella cultura greca, assegnati ai termini: eros, </a:t>
            </a:r>
            <a:r>
              <a:rPr lang="it-IT" sz="2000" dirty="0" err="1">
                <a:solidFill>
                  <a:schemeClr val="tx1"/>
                </a:solidFill>
              </a:rPr>
              <a:t>filia</a:t>
            </a:r>
            <a:r>
              <a:rPr lang="it-IT" sz="2000" dirty="0">
                <a:solidFill>
                  <a:schemeClr val="tx1"/>
                </a:solidFill>
              </a:rPr>
              <a:t> e agape?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Oggi, spesso, nei rapporti tra giovani si parla di amicizia erotica. Cosa si intende con questa definizione?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Nel linguaggio corrente degli adolescenti si parla sempre più di “fare sesso” invece di “fare l’amore”. Qual è la differenza, non solo letterale, tra le due espressioni?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Una volta si diceva che l’amore è un’arte che si impara nell’arco di tutta la vita. Oggi, un ragazzo che incontra una ragazza, pronuncia da subito “ti amo”.  E’ vero amore?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Nei tempi antichi ci insegnavano che il rapporto sessuale, a coronamento di un periodo di attesa e di conoscenza (fidanzamento), doveva avvenire nel matrimonio, come segno di amore e di fedeltà per tutta la vita. Pronunciare queste parole, per i giovani di oggi, è da manicomio. Perché?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Come si può propriamente definire l'amicizia e l'amore? </a:t>
            </a:r>
            <a:r>
              <a:rPr lang="it-IT" sz="2000" dirty="0"/>
              <a:t>L'amicizia è un sentimento che sembra facile definire, ma non lo è affatto.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Nel pensiero classico </a:t>
            </a:r>
            <a:r>
              <a:rPr lang="it-IT" sz="2000" dirty="0"/>
              <a:t>si distinguevano Eros, Filia e Agape. L'Eros è l'amore, l'amore sessuale, la Filia è l'amicizia e l'Agape è l'amore cristiano, l'amore soprannaturale che gli essere umani donano gli uni agli altri come fratelli. 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F7F1-03BE-43C3-B7A4-9775B6DF831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3688" y="98072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Eros, </a:t>
            </a:r>
            <a:r>
              <a:rPr lang="it-IT" sz="2400" b="1" dirty="0" err="1">
                <a:solidFill>
                  <a:srgbClr val="0070C0"/>
                </a:solidFill>
              </a:rPr>
              <a:t>filia</a:t>
            </a:r>
            <a:r>
              <a:rPr lang="it-IT" sz="2400" b="1" dirty="0">
                <a:solidFill>
                  <a:srgbClr val="0070C0"/>
                </a:solidFill>
              </a:rPr>
              <a:t>, agape</a:t>
            </a:r>
          </a:p>
        </p:txBody>
      </p:sp>
      <p:pic>
        <p:nvPicPr>
          <p:cNvPr id="2050" name="Picture 2" descr="C:\Users\Master\Desktop\am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356991"/>
            <a:ext cx="3888432" cy="314185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341632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Il matrimonio, secondo la religione cattolica  è: </a:t>
            </a:r>
            <a:r>
              <a:rPr lang="it-IT" dirty="0"/>
              <a:t>«Il patto con cui l'uomo e la donna stabiliscono tra loro la comunità di tutta la vita, per sua natura ordinata al bene dei coniugi e alla procreazione e educazione della prole, tra i battezzati è stato elevato da Cristo Signore alla dignità di sacramento». (Catechismo della Chiesa cattolica, art. 1601)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«L'amore coniugale comporta </a:t>
            </a:r>
            <a:r>
              <a:rPr lang="it-IT" dirty="0"/>
              <a:t>una totalità in cui entrano tutte le componenti della persona – richiamo del corpo e dell'istinto, forza del sentimento e dell'affettività, aspirazione dello spirito e della volontà –; esso mira a una unità profondamente personale, quella che, al di là dell'unione in una sola carne, conduce a non fare che un cuore solo e un'anima sola; esso esige l'</a:t>
            </a:r>
            <a:r>
              <a:rPr lang="it-IT" i="1" dirty="0"/>
              <a:t>indissolubilità </a:t>
            </a:r>
            <a:r>
              <a:rPr lang="it-IT" dirty="0"/>
              <a:t>e la </a:t>
            </a:r>
            <a:r>
              <a:rPr lang="it-IT" i="1" dirty="0"/>
              <a:t>fedeltà </a:t>
            </a:r>
            <a:r>
              <a:rPr lang="it-IT" dirty="0"/>
              <a:t>della donazione reciproca definitiva e si apre sulla </a:t>
            </a:r>
            <a:r>
              <a:rPr lang="it-IT" i="1" dirty="0"/>
              <a:t>fecondità</a:t>
            </a:r>
            <a:r>
              <a:rPr lang="it-IT" dirty="0"/>
              <a:t>». (Catechismo della Chiesa cattolica, art. 1643).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02FD-B52D-4A7C-913E-7B8E9677C439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3688" y="98072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Il Sacramento del Matrimonio</a:t>
            </a:r>
          </a:p>
        </p:txBody>
      </p:sp>
      <p:pic>
        <p:nvPicPr>
          <p:cNvPr id="1026" name="Picture 2" descr="C:\Users\Mast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725144"/>
            <a:ext cx="2921636" cy="19442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E’ importante saper distinguere la relazione tra amore, </a:t>
            </a: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sessualità e amicizia.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/>
              <a:t> Ci può essere amicizia senza sesso e amore (solidarietà)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/>
              <a:t> Ci può essere amore senza sesso e amicizia (amore platonico)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/>
              <a:t> Ci può essere sesso senza amicizia e amore (prostituzione)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02FD-B52D-4A7C-913E-7B8E9677C439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3688" y="98072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Amicizia, amore, sessualità </a:t>
            </a:r>
          </a:p>
        </p:txBody>
      </p:sp>
      <p:pic>
        <p:nvPicPr>
          <p:cNvPr id="3074" name="Picture 2" descr="C:\Users\Master\Desktop\am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284984"/>
            <a:ext cx="4577651" cy="32403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Ognuna delle tre cose </a:t>
            </a:r>
            <a:r>
              <a:rPr lang="it-IT" sz="2000" dirty="0"/>
              <a:t>può essere separata dalle altre, ma possono trovarsi anche insieme.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Oggi si va diffondendo </a:t>
            </a:r>
            <a:r>
              <a:rPr lang="it-IT" sz="2000" dirty="0"/>
              <a:t>nel costume quella che può essere definita “amicizia erotica”: un rapporto tra due persone che sono soltanto amiche e, pur non avendo un legame sentimentale, ogni tanto hanno rapporti sessuali. 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820E-AB4D-40A7-BD20-58DB0E81C965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3688" y="98072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L’amicizia erotica</a:t>
            </a:r>
          </a:p>
        </p:txBody>
      </p:sp>
      <p:pic>
        <p:nvPicPr>
          <p:cNvPr id="4098" name="Picture 2" descr="C:\Users\Master\Desktop\am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356992"/>
            <a:ext cx="2304256" cy="306052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772816"/>
            <a:ext cx="8208912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Che esista sesso senza amore non c'è dubbio</a:t>
            </a:r>
            <a:r>
              <a:rPr lang="it-IT" sz="2000" dirty="0"/>
              <a:t>, basta osservare la prostituzione e quei rapporti solo fisici che sono sempre più frequenti nella nostra società (anche nel matrimonio).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Che possa esistere amore senza sesso e amicizia </a:t>
            </a:r>
            <a:r>
              <a:rPr lang="it-IT" sz="2000" dirty="0"/>
              <a:t>può sembrare più strano, ma pensiamo, per esempio, agli amori “platonici”, romantici, agli amori silenziosi, a quelli virtuali. 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B105-AC19-4577-950D-3A2213C0589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3688" y="980728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Sesso senza amore e 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amore senza sesso</a:t>
            </a:r>
          </a:p>
        </p:txBody>
      </p:sp>
      <p:pic>
        <p:nvPicPr>
          <p:cNvPr id="5122" name="Picture 2" descr="C:\Users\Master\Desktop\am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861048"/>
            <a:ext cx="3528392" cy="261915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Un amore senza sesso è un amore incompleto</a:t>
            </a:r>
            <a:r>
              <a:rPr lang="it-IT" sz="2000" dirty="0"/>
              <a:t>, così come è incompleto il sesso senza amore.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Può esistere amicizia senza amore</a:t>
            </a:r>
            <a:r>
              <a:rPr lang="it-IT" sz="2000" dirty="0"/>
              <a:t>, ma è più difficile che ci sia amore senza amicizia, si intende per amicizia un rapporto profondo di solidarietà, di comune destino. 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AB6C-A77D-4CBF-A8E7-8FE09E981590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Amicizia senza amore e amore senza amicizia</a:t>
            </a:r>
          </a:p>
        </p:txBody>
      </p:sp>
      <p:pic>
        <p:nvPicPr>
          <p:cNvPr id="6146" name="Picture 2" descr="C:\Users\Master\Desktop\am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284984"/>
            <a:ext cx="4761185" cy="316835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Quando parliamo di amicizia con rapporto sessuale senza amore </a:t>
            </a:r>
            <a:r>
              <a:rPr lang="it-IT" sz="2000" dirty="0"/>
              <a:t>ci riferiamo alla dimensione che si va sempre più diffondendo nel nostro tempo:  </a:t>
            </a:r>
            <a:r>
              <a:rPr lang="it-IT" sz="2000" b="1" dirty="0"/>
              <a:t>l'amicizia erotica.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E' un rapporto in cui c'è stima</a:t>
            </a:r>
            <a:r>
              <a:rPr lang="it-IT" sz="2000" dirty="0"/>
              <a:t>, attrazione, simpatia, ma non c'è la divina scintilla dell'amore, non c'è la disperazione, l’ansia, il desiderio irresistibile di vedere la persona amata.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8615-EF68-42EA-8D36-88936512DEF6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Amicizia con rapporto sessuale senza amore</a:t>
            </a:r>
          </a:p>
        </p:txBody>
      </p:sp>
      <p:pic>
        <p:nvPicPr>
          <p:cNvPr id="7170" name="Picture 2" descr="C:\Users\Master\Desktop\a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573016"/>
            <a:ext cx="2880320" cy="288032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E’ amore o amicizia?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8208912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 rapporti umani </a:t>
            </a:r>
            <a:r>
              <a:rPr lang="it-IT" sz="2000" dirty="0"/>
              <a:t>per un verso stanno diventando sempre più sciolti e disinibiti, per un altro verso più squallidi, avventurosi e superficiali.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L’amicizia</a:t>
            </a:r>
            <a:r>
              <a:rPr lang="it-IT" sz="2000" dirty="0"/>
              <a:t> segnata da attrazione fisica, pur non sfociando nell'amore, può portare ad un rapporto sessuale.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questi casi</a:t>
            </a:r>
            <a:r>
              <a:rPr lang="it-IT" sz="2000" dirty="0"/>
              <a:t>, sono una povera cosa rispetto al rapporto d'amore vero e autentico. 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D871-9A4E-468C-8FE6-144C74A8FBCF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Amicizia, attrazione fisica e rapporto sessuale</a:t>
            </a:r>
          </a:p>
        </p:txBody>
      </p:sp>
      <p:pic>
        <p:nvPicPr>
          <p:cNvPr id="8194" name="Picture 2" descr="C:\Users\Master\Desktop\a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645024"/>
            <a:ext cx="2173689" cy="285019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683</TotalTime>
  <Words>1080</Words>
  <Application>Microsoft Office PowerPoint</Application>
  <PresentationFormat>Presentazione su schermo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Gill Sans MT</vt:lpstr>
      <vt:lpstr>Verdana</vt:lpstr>
      <vt:lpstr>Wingdings 2</vt:lpstr>
      <vt:lpstr>Solstizio</vt:lpstr>
      <vt:lpstr>E’ amore o amicizia?</vt:lpstr>
      <vt:lpstr>E’ amore o amicizia?</vt:lpstr>
      <vt:lpstr>E’ amore o amicizia?</vt:lpstr>
      <vt:lpstr>E’ amore o amicizia?</vt:lpstr>
      <vt:lpstr>E’ amore o amicizia?</vt:lpstr>
      <vt:lpstr>E’ amore o amicizia?</vt:lpstr>
      <vt:lpstr>E’ amore o amicizia?</vt:lpstr>
      <vt:lpstr>E’ amore o amicizia?</vt:lpstr>
      <vt:lpstr>E’ amore o amicizia?</vt:lpstr>
      <vt:lpstr>E’ amore o amicizia?</vt:lpstr>
      <vt:lpstr>E’ amore o amicizia?</vt:lpstr>
      <vt:lpstr>E’ amore o amicizia?</vt:lpstr>
      <vt:lpstr>Confrontiamoci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Amicizia e gruppo dei pari</dc:title>
  <dc:creator>Francesco Cannizzaro</dc:creator>
  <cp:lastModifiedBy>Franco</cp:lastModifiedBy>
  <cp:revision>90</cp:revision>
  <dcterms:created xsi:type="dcterms:W3CDTF">2019-05-08T15:49:22Z</dcterms:created>
  <dcterms:modified xsi:type="dcterms:W3CDTF">2023-01-09T18:30:53Z</dcterms:modified>
</cp:coreProperties>
</file>